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tserrat Black"/>
      <p:regular r:id="rId17"/>
    </p:embeddedFont>
    <p:embeddedFont>
      <p:font typeface="Montserrat Black"/>
      <p:regular r:id="rId18"/>
    </p:embeddedFont>
    <p:embeddedFont>
      <p:font typeface="Inconsolata"/>
      <p:regular r:id="rId19"/>
    </p:embeddedFont>
    <p:embeddedFont>
      <p:font typeface="Inconsolata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3242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Prompting Foundations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Master the core techniques that make prompts accurate, predictable, and powerful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588764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Takeaways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379" y="1686163"/>
            <a:ext cx="131316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mastering these foundational techniques, you'll write prompts that consistently deliver accurate, clean, and useful outputs.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9379" y="2612350"/>
            <a:ext cx="481727" cy="481727"/>
          </a:xfrm>
          <a:prstGeom prst="roundRect">
            <a:avLst>
              <a:gd name="adj" fmla="val 189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445181" y="2685931"/>
            <a:ext cx="8165902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Write clear, specific prompts that give accurate outputs</a:t>
            </a:r>
            <a:endParaRPr lang="en-US" sz="2100" dirty="0"/>
          </a:p>
        </p:txBody>
      </p:sp>
      <p:sp>
        <p:nvSpPr>
          <p:cNvPr id="6" name="Shape 4"/>
          <p:cNvSpPr/>
          <p:nvPr/>
        </p:nvSpPr>
        <p:spPr>
          <a:xfrm>
            <a:off x="749379" y="3522345"/>
            <a:ext cx="481727" cy="481727"/>
          </a:xfrm>
          <a:prstGeom prst="roundRect">
            <a:avLst>
              <a:gd name="adj" fmla="val 189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445181" y="3595926"/>
            <a:ext cx="698027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 roles, format, and tone to guide AI behavior</a:t>
            </a:r>
            <a:endParaRPr lang="en-US" sz="2100" dirty="0"/>
          </a:p>
        </p:txBody>
      </p:sp>
      <p:sp>
        <p:nvSpPr>
          <p:cNvPr id="8" name="Shape 6"/>
          <p:cNvSpPr/>
          <p:nvPr/>
        </p:nvSpPr>
        <p:spPr>
          <a:xfrm>
            <a:off x="749379" y="4432340"/>
            <a:ext cx="481727" cy="481727"/>
          </a:xfrm>
          <a:prstGeom prst="roundRect">
            <a:avLst>
              <a:gd name="adj" fmla="val 189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445181" y="4505920"/>
            <a:ext cx="5600581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Break complex tasks into logical steps</a:t>
            </a:r>
            <a:endParaRPr lang="en-US" sz="2100" dirty="0"/>
          </a:p>
        </p:txBody>
      </p:sp>
      <p:sp>
        <p:nvSpPr>
          <p:cNvPr id="10" name="Shape 8"/>
          <p:cNvSpPr/>
          <p:nvPr/>
        </p:nvSpPr>
        <p:spPr>
          <a:xfrm>
            <a:off x="749379" y="5342334"/>
            <a:ext cx="481727" cy="481727"/>
          </a:xfrm>
          <a:prstGeom prst="roundRect">
            <a:avLst>
              <a:gd name="adj" fmla="val 189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445181" y="5415915"/>
            <a:ext cx="783157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Apply zero-shot and few-shot prompting strategically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749379" y="6252329"/>
            <a:ext cx="481727" cy="481727"/>
          </a:xfrm>
          <a:prstGeom prst="roundRect">
            <a:avLst>
              <a:gd name="adj" fmla="val 189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445181" y="6325910"/>
            <a:ext cx="5823942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 constraints to control model output</a:t>
            </a:r>
            <a:endParaRPr lang="en-US" sz="2100" dirty="0"/>
          </a:p>
        </p:txBody>
      </p:sp>
      <p:sp>
        <p:nvSpPr>
          <p:cNvPr id="14" name="Shape 12"/>
          <p:cNvSpPr/>
          <p:nvPr/>
        </p:nvSpPr>
        <p:spPr>
          <a:xfrm>
            <a:off x="749379" y="7162324"/>
            <a:ext cx="481727" cy="481727"/>
          </a:xfrm>
          <a:prstGeom prst="roundRect">
            <a:avLst>
              <a:gd name="adj" fmla="val 189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9050" dir="2700000">
              <a:srgbClr val="151617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445181" y="7235904"/>
            <a:ext cx="7302579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Practice chain-of-thought for deep understanding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67289"/>
            <a:ext cx="816173" cy="426244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235273"/>
            <a:ext cx="5439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RULE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84258"/>
            <a:ext cx="6124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 Clear, Not Clever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960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Bad Prompt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33951" y="3569494"/>
            <a:ext cx="590454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"Tell me something about computers."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569494"/>
            <a:ext cx="30480" cy="362903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8" name="Text 6"/>
          <p:cNvSpPr/>
          <p:nvPr/>
        </p:nvSpPr>
        <p:spPr>
          <a:xfrm>
            <a:off x="793790" y="418754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This prompt is vague and will produce unfocused results. AI needs specificity to deliver value.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9600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Good Prompt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✅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9683" y="3569494"/>
            <a:ext cx="5904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"Explain how a CPU works in simple language (5–6 lines)."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9521" y="3569494"/>
            <a:ext cx="30480" cy="725805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2" name="Text 10"/>
          <p:cNvSpPr/>
          <p:nvPr/>
        </p:nvSpPr>
        <p:spPr>
          <a:xfrm>
            <a:off x="7599521" y="455045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Clear instructions with defined scope produce accurate, useful outputs every time.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735479"/>
            <a:ext cx="13042821" cy="1326713"/>
          </a:xfrm>
          <a:prstGeom prst="roundRect">
            <a:avLst>
              <a:gd name="adj" fmla="val 689"/>
            </a:avLst>
          </a:prstGeom>
          <a:solidFill>
            <a:srgbClr val="D7D9DA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071949"/>
            <a:ext cx="283488" cy="22681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30906" y="6018967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 understands clarity more than creativity. Specificity is your superpower when crafting effective prompts.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4613"/>
            <a:ext cx="8117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Essential Prompting Rules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7020"/>
            <a:ext cx="6407944" cy="2705576"/>
          </a:xfrm>
          <a:prstGeom prst="roundRect">
            <a:avLst>
              <a:gd name="adj" fmla="val 33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8224" y="2111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Provide Context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260187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Context = who + what + why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3100864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Example: "You are a Python tutor. Teach me list comprehension with two examples."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1877020"/>
            <a:ext cx="6408063" cy="2705576"/>
          </a:xfrm>
          <a:prstGeom prst="roundRect">
            <a:avLst>
              <a:gd name="adj" fmla="val 33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662982" y="2111454"/>
            <a:ext cx="3393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Define Output Format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260187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Tell AI exactly what to return: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62982" y="3100864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Bullet points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2982" y="354306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Tables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Word count limits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705576"/>
          </a:xfrm>
          <a:prstGeom prst="roundRect">
            <a:avLst>
              <a:gd name="adj" fmla="val 33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028224" y="5043845"/>
            <a:ext cx="3040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Provide Constraints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Limitations create cleaner outputs: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28224" y="6033254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"Explain in 2 steps"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28224" y="647545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"Use beginner terms only"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28224" y="691765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"No equations"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4809411"/>
            <a:ext cx="6408063" cy="2705576"/>
          </a:xfrm>
          <a:prstGeom prst="roundRect">
            <a:avLst>
              <a:gd name="adj" fmla="val 338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Avoid Ambiguity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62982" y="553426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Be specific with action words like "summarize", "explain", and "analyze"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662982" y="639615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Replace vague requests with precise instructions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5276" y="1023104"/>
            <a:ext cx="604956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The Power of Role Prompting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5276" y="1721882"/>
            <a:ext cx="8086249" cy="4833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AI performs significantly better when you assign it a specific role. This technique helps the model understand perspective, expertise level, and communication style.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015276" y="2375178"/>
            <a:ext cx="8086249" cy="906661"/>
          </a:xfrm>
          <a:prstGeom prst="roundRect">
            <a:avLst>
              <a:gd name="adj" fmla="val 1009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6030516" y="2390418"/>
            <a:ext cx="604480" cy="876181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5658" y="2715220"/>
            <a:ext cx="226576" cy="2265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086" y="2541508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Developer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786086" y="2868216"/>
            <a:ext cx="714910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"You are a senior Python developer"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6015276" y="3432929"/>
            <a:ext cx="8086249" cy="906661"/>
          </a:xfrm>
          <a:prstGeom prst="roundRect">
            <a:avLst>
              <a:gd name="adj" fmla="val 1009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6030516" y="3448169"/>
            <a:ext cx="604480" cy="876181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658" y="3772972"/>
            <a:ext cx="226576" cy="2265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786086" y="3599259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Tutor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6786086" y="3925967"/>
            <a:ext cx="714910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"You are a math tutor"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6015276" y="4490680"/>
            <a:ext cx="8086249" cy="906661"/>
          </a:xfrm>
          <a:prstGeom prst="roundRect">
            <a:avLst>
              <a:gd name="adj" fmla="val 1009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16" name="Shape 11"/>
          <p:cNvSpPr/>
          <p:nvPr/>
        </p:nvSpPr>
        <p:spPr>
          <a:xfrm>
            <a:off x="6030516" y="4505920"/>
            <a:ext cx="604480" cy="876181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5658" y="4830723"/>
            <a:ext cx="226576" cy="22657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786086" y="4657011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Interviewer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786086" y="4983718"/>
            <a:ext cx="714910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"You are an interviewer for a software engineering role"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6015276" y="5548432"/>
            <a:ext cx="8086249" cy="906661"/>
          </a:xfrm>
          <a:prstGeom prst="roundRect">
            <a:avLst>
              <a:gd name="adj" fmla="val 1009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sp>
        <p:nvSpPr>
          <p:cNvPr id="21" name="Shape 15"/>
          <p:cNvSpPr/>
          <p:nvPr/>
        </p:nvSpPr>
        <p:spPr>
          <a:xfrm>
            <a:off x="6030516" y="5563672"/>
            <a:ext cx="604480" cy="876181"/>
          </a:xfrm>
          <a:prstGeom prst="rect">
            <a:avLst/>
          </a:prstGeom>
          <a:solidFill>
            <a:srgbClr val="F8ECE4"/>
          </a:solidFill>
          <a:ln/>
          <a:effectLst>
            <a:outerShdw sx="100000" sy="100000" kx="0" ky="0" algn="bl" rotWithShape="0" blurRad="0" dist="13970" dir="2700000">
              <a:srgbClr val="151617">
                <a:alpha val="100000"/>
              </a:srgbClr>
            </a:outerShdw>
          </a:effectLst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5658" y="5888474"/>
            <a:ext cx="226576" cy="22657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786086" y="5714762"/>
            <a:ext cx="1889046" cy="236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Specialist</a:t>
            </a:r>
            <a:endParaRPr lang="en-US" sz="1450" dirty="0"/>
          </a:p>
        </p:txBody>
      </p:sp>
      <p:sp>
        <p:nvSpPr>
          <p:cNvPr id="24" name="Text 17"/>
          <p:cNvSpPr/>
          <p:nvPr/>
        </p:nvSpPr>
        <p:spPr>
          <a:xfrm>
            <a:off x="6786086" y="6041469"/>
            <a:ext cx="7149108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"Act like a therapist who speaks politely"</a:t>
            </a:r>
            <a:endParaRPr lang="en-US" sz="1150" dirty="0"/>
          </a:p>
        </p:txBody>
      </p:sp>
      <p:sp>
        <p:nvSpPr>
          <p:cNvPr id="25" name="Text 18"/>
          <p:cNvSpPr/>
          <p:nvPr/>
        </p:nvSpPr>
        <p:spPr>
          <a:xfrm>
            <a:off x="6241852" y="6794897"/>
            <a:ext cx="7859673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"You are a DSA instructor. Teach me binary search using examples and code in C++."</a:t>
            </a:r>
            <a:endParaRPr lang="en-US" sz="1150" dirty="0"/>
          </a:p>
        </p:txBody>
      </p:sp>
      <p:sp>
        <p:nvSpPr>
          <p:cNvPr id="26" name="Shape 19"/>
          <p:cNvSpPr/>
          <p:nvPr/>
        </p:nvSpPr>
        <p:spPr>
          <a:xfrm>
            <a:off x="6015276" y="6624995"/>
            <a:ext cx="15240" cy="581501"/>
          </a:xfrm>
          <a:prstGeom prst="rect">
            <a:avLst/>
          </a:prstGeom>
          <a:solidFill>
            <a:srgbClr val="151617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7226" y="974169"/>
            <a:ext cx="7629049" cy="595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Task Decomposition Strategy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7226" y="1855708"/>
            <a:ext cx="7809548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Breaking complex tasks into smaller steps dramatically improves AI accuracy and output quality. Each step becomes manageable and focused.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26" y="2679978"/>
            <a:ext cx="953095" cy="11438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10941" y="2870597"/>
            <a:ext cx="2384703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Step 1: Foundation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810941" y="3282672"/>
            <a:ext cx="666583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Introduce how weather APIs work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26" y="3823811"/>
            <a:ext cx="953095" cy="11438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10941" y="4014430"/>
            <a:ext cx="3023592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Step 2: Implementation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810941" y="4426506"/>
            <a:ext cx="666583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Explain how to fetch API data using Python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" y="4967645"/>
            <a:ext cx="953095" cy="11438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10941" y="5158264"/>
            <a:ext cx="2382917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Step 3: Interface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810941" y="5570339"/>
            <a:ext cx="666583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Show how to display results in a simple UI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26" y="6111478"/>
            <a:ext cx="953095" cy="114383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810941" y="6302097"/>
            <a:ext cx="2423755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Step 4: Integration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810941" y="6714173"/>
            <a:ext cx="6665833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Provide the final combined code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59656"/>
            <a:ext cx="2176343" cy="426244"/>
          </a:xfrm>
          <a:prstGeom prst="roundRect">
            <a:avLst>
              <a:gd name="adj" fmla="val 2145"/>
            </a:avLst>
          </a:prstGeom>
          <a:solidFill>
            <a:srgbClr val="E4E6E7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18205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27641"/>
            <a:ext cx="163199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ADVANCED TECHNIQUE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76626"/>
            <a:ext cx="8893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Chain-of-Thought Prompting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5238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What is it?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3504486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Chain-of-Thought asks AI to show its reasoning step-by-step, making the logic transparent and educational.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20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Perfect for: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5401151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Math problems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843349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Logic puzzles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285548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Detailed explanations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727746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Teaching concepts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919674" y="2852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Example Problem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919674" y="3433524"/>
            <a:ext cx="69244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Prompt: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"Show step-by-step reasoning to solve: A train travels 300 km in 4 hours. What is the speed?"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919674" y="4414480"/>
            <a:ext cx="6924437" cy="2154555"/>
          </a:xfrm>
          <a:prstGeom prst="roundRect">
            <a:avLst>
              <a:gd name="adj" fmla="val 424"/>
            </a:avLst>
          </a:prstGeom>
          <a:solidFill>
            <a:srgbClr val="EBDF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908363" y="4414480"/>
            <a:ext cx="6947059" cy="2154555"/>
          </a:xfrm>
          <a:prstGeom prst="roundRect">
            <a:avLst>
              <a:gd name="adj" fmla="val 1579"/>
            </a:avLst>
          </a:prstGeom>
          <a:solidFill>
            <a:srgbClr val="EBDFD7"/>
          </a:solidFill>
          <a:ln/>
        </p:spPr>
      </p:sp>
      <p:sp>
        <p:nvSpPr>
          <p:cNvPr id="17" name="Text 14"/>
          <p:cNvSpPr/>
          <p:nvPr/>
        </p:nvSpPr>
        <p:spPr>
          <a:xfrm>
            <a:off x="7135178" y="4584502"/>
            <a:ext cx="649343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Distance = 300 km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 = 4 hr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Speed = Distance / Time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Speed = 300/4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highlight>
                  <a:srgbClr val="EBDFD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Speed = 75 km/hr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7113" y="415171"/>
            <a:ext cx="5452705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Few-Shot vs Zero-Shot Prompting</a:t>
            </a:r>
            <a:endParaRPr lang="en-US" sz="2300" dirty="0"/>
          </a:p>
        </p:txBody>
      </p:sp>
      <p:sp>
        <p:nvSpPr>
          <p:cNvPr id="3" name="Shape 1"/>
          <p:cNvSpPr/>
          <p:nvPr/>
        </p:nvSpPr>
        <p:spPr>
          <a:xfrm>
            <a:off x="7307580" y="1022509"/>
            <a:ext cx="15240" cy="6791801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</p:sp>
      <p:sp>
        <p:nvSpPr>
          <p:cNvPr id="4" name="Shape 2"/>
          <p:cNvSpPr/>
          <p:nvPr/>
        </p:nvSpPr>
        <p:spPr>
          <a:xfrm>
            <a:off x="3551873" y="1022509"/>
            <a:ext cx="3748087" cy="3846076"/>
          </a:xfrm>
          <a:prstGeom prst="roundRect">
            <a:avLst>
              <a:gd name="adj" fmla="val 244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0160" dir="2700000">
              <a:srgbClr val="151617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5183029" y="1148596"/>
            <a:ext cx="1998464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Few-Shot Prompting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3677960" y="1441847"/>
            <a:ext cx="3503533" cy="379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Provide examples so AI understands the pattern you want it to follow.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3855720" y="1954173"/>
            <a:ext cx="3325773" cy="1516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"Convert sentences into polite versions.</a:t>
            </a:r>
            <a:endParaRPr lang="en-US" sz="900" dirty="0"/>
          </a:p>
          <a:p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Examples:</a:t>
            </a:r>
            <a:endParaRPr lang="en-US" sz="900" dirty="0"/>
          </a:p>
          <a:p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'Send the file now.' → 'Could you please send the file when you get time?'</a:t>
            </a:r>
            <a:endParaRPr lang="en-US" sz="900" dirty="0"/>
          </a:p>
          <a:p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'Fix this bug.' → 'Can you please look into this bug?'</a:t>
            </a:r>
            <a:endParaRPr lang="en-US" sz="900" dirty="0"/>
          </a:p>
          <a:p>
            <a:pPr algn="r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Now convert: 'Come to my office.'"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3677960" y="1954173"/>
            <a:ext cx="15240" cy="1516380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9" name="Text 7"/>
          <p:cNvSpPr/>
          <p:nvPr/>
        </p:nvSpPr>
        <p:spPr>
          <a:xfrm>
            <a:off x="5700117" y="3603784"/>
            <a:ext cx="1481376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Best for: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3677960" y="3860006"/>
            <a:ext cx="35035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Text conversion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3677960" y="4090988"/>
            <a:ext cx="35035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Style learning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3677960" y="4321969"/>
            <a:ext cx="35035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Pattern-based tasks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3677960" y="4552950"/>
            <a:ext cx="35035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Classification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7330440" y="5105519"/>
            <a:ext cx="3748087" cy="2708791"/>
          </a:xfrm>
          <a:prstGeom prst="rect">
            <a:avLst/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0160" dir="2700000">
              <a:srgbClr val="151617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448907" y="5231606"/>
            <a:ext cx="2042041" cy="222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Zero-Shot Prompting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448907" y="5524857"/>
            <a:ext cx="3503533" cy="379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Ask AI to perform a task without any examples. Works when instructions are crystal clear.</a:t>
            </a:r>
            <a:endParaRPr lang="en-US" sz="900" dirty="0"/>
          </a:p>
        </p:txBody>
      </p:sp>
      <p:sp>
        <p:nvSpPr>
          <p:cNvPr id="17" name="Text 15"/>
          <p:cNvSpPr/>
          <p:nvPr/>
        </p:nvSpPr>
        <p:spPr>
          <a:xfrm>
            <a:off x="7626667" y="6037183"/>
            <a:ext cx="3325773" cy="379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"Classify this sentence as positive, negative, or neutral: 'I loved the new iPhone camera.'"</a:t>
            </a:r>
            <a:endParaRPr lang="en-US" sz="900" dirty="0"/>
          </a:p>
        </p:txBody>
      </p:sp>
      <p:sp>
        <p:nvSpPr>
          <p:cNvPr id="18" name="Shape 16"/>
          <p:cNvSpPr/>
          <p:nvPr/>
        </p:nvSpPr>
        <p:spPr>
          <a:xfrm>
            <a:off x="7448907" y="6037183"/>
            <a:ext cx="15240" cy="379095"/>
          </a:xfrm>
          <a:prstGeom prst="rect">
            <a:avLst/>
          </a:prstGeom>
          <a:solidFill>
            <a:srgbClr val="151617"/>
          </a:solidFill>
          <a:ln/>
        </p:spPr>
      </p:sp>
      <p:sp>
        <p:nvSpPr>
          <p:cNvPr id="19" name="Text 17"/>
          <p:cNvSpPr/>
          <p:nvPr/>
        </p:nvSpPr>
        <p:spPr>
          <a:xfrm>
            <a:off x="7448907" y="6549509"/>
            <a:ext cx="1481376" cy="185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Best for: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448907" y="6805732"/>
            <a:ext cx="35035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Classification tasks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7448907" y="7036713"/>
            <a:ext cx="35035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Summaries</a:t>
            </a:r>
            <a:endParaRPr lang="en-US" sz="900" dirty="0"/>
          </a:p>
        </p:txBody>
      </p:sp>
      <p:sp>
        <p:nvSpPr>
          <p:cNvPr id="22" name="Text 20"/>
          <p:cNvSpPr/>
          <p:nvPr/>
        </p:nvSpPr>
        <p:spPr>
          <a:xfrm>
            <a:off x="7448907" y="7267694"/>
            <a:ext cx="35035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Explanations</a:t>
            </a:r>
            <a:endParaRPr lang="en-US" sz="900" dirty="0"/>
          </a:p>
        </p:txBody>
      </p:sp>
      <p:sp>
        <p:nvSpPr>
          <p:cNvPr id="23" name="Text 21"/>
          <p:cNvSpPr/>
          <p:nvPr/>
        </p:nvSpPr>
        <p:spPr>
          <a:xfrm>
            <a:off x="7448907" y="7498675"/>
            <a:ext cx="3503533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Translations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6373" y="623887"/>
            <a:ext cx="5714762" cy="452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Using Constraints Effectively</a:t>
            </a:r>
            <a:endParaRPr lang="en-US" sz="2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373" y="1292900"/>
            <a:ext cx="361712" cy="3617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373" y="1835468"/>
            <a:ext cx="1808678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Tone Constraints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506373" y="2148245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 the AI's communication style: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506373" y="2466499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formal • friendly • professional • humorous • aggressive</a:t>
            </a:r>
            <a:endParaRPr lang="en-US" sz="1100" dirty="0"/>
          </a:p>
        </p:txBody>
      </p:sp>
      <p:sp>
        <p:nvSpPr>
          <p:cNvPr id="8" name="Text 4"/>
          <p:cNvSpPr/>
          <p:nvPr/>
        </p:nvSpPr>
        <p:spPr>
          <a:xfrm>
            <a:off x="506373" y="2784753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Example: "Explain cloud computing in a friendly tone."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73" y="3305532"/>
            <a:ext cx="361712" cy="3617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06373" y="3848100"/>
            <a:ext cx="1889165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Format Constraints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506373" y="4160877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Specify exactly how to structure the output: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506373" y="4479131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highlight>
                  <a:srgbClr val="F2DED0"/>
                </a:highlight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bullets • table • paragraphs • code block • JSON</a:t>
            </a:r>
            <a:endParaRPr lang="en-US" sz="1100" dirty="0"/>
          </a:p>
        </p:txBody>
      </p:sp>
      <p:sp>
        <p:nvSpPr>
          <p:cNvPr id="13" name="Text 8"/>
          <p:cNvSpPr/>
          <p:nvPr/>
        </p:nvSpPr>
        <p:spPr>
          <a:xfrm>
            <a:off x="506373" y="4797385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Example: "Give me a comparison of C vs C++ in a 2-column table."</a:t>
            </a:r>
            <a:endParaRPr lang="en-US" sz="11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373" y="5318165"/>
            <a:ext cx="361712" cy="36171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06373" y="5860733"/>
            <a:ext cx="1808678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Rule Constraints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506373" y="6173510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Set limits the AI must follow:</a:t>
            </a:r>
            <a:endParaRPr lang="en-US" sz="1100" dirty="0"/>
          </a:p>
        </p:txBody>
      </p:sp>
      <p:sp>
        <p:nvSpPr>
          <p:cNvPr id="17" name="Text 11"/>
          <p:cNvSpPr/>
          <p:nvPr/>
        </p:nvSpPr>
        <p:spPr>
          <a:xfrm>
            <a:off x="506373" y="6491764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technical jargon</a:t>
            </a:r>
            <a:endParaRPr lang="en-US" sz="1100" dirty="0"/>
          </a:p>
        </p:txBody>
      </p:sp>
      <p:sp>
        <p:nvSpPr>
          <p:cNvPr id="18" name="Text 12"/>
          <p:cNvSpPr/>
          <p:nvPr/>
        </p:nvSpPr>
        <p:spPr>
          <a:xfrm>
            <a:off x="506373" y="6773823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specific examples</a:t>
            </a:r>
            <a:endParaRPr lang="en-US" sz="1100" dirty="0"/>
          </a:p>
        </p:txBody>
      </p:sp>
      <p:sp>
        <p:nvSpPr>
          <p:cNvPr id="19" name="Text 13"/>
          <p:cNvSpPr/>
          <p:nvPr/>
        </p:nvSpPr>
        <p:spPr>
          <a:xfrm>
            <a:off x="506373" y="7055882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Word count limits</a:t>
            </a:r>
            <a:endParaRPr lang="en-US" sz="1100" dirty="0"/>
          </a:p>
        </p:txBody>
      </p:sp>
      <p:sp>
        <p:nvSpPr>
          <p:cNvPr id="20" name="Text 14"/>
          <p:cNvSpPr/>
          <p:nvPr/>
        </p:nvSpPr>
        <p:spPr>
          <a:xfrm>
            <a:off x="506373" y="7374136"/>
            <a:ext cx="8131254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Example: "Explain AI in 5 bullets under 80 words."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3392" y="866537"/>
            <a:ext cx="7750016" cy="1244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Before and After: The Impact of Clarity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3392" y="2609017"/>
            <a:ext cx="2987397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Vague Prompt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6183392" y="3206353"/>
            <a:ext cx="3632121" cy="1164788"/>
          </a:xfrm>
          <a:prstGeom prst="roundRect">
            <a:avLst>
              <a:gd name="adj" fmla="val 785"/>
            </a:avLst>
          </a:prstGeom>
          <a:solidFill>
            <a:srgbClr val="D7D9D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464" y="3501985"/>
            <a:ext cx="248841" cy="19907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30378" y="3455194"/>
            <a:ext cx="2786063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"Write something about machine learning."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183392" y="4595098"/>
            <a:ext cx="36321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❌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Random output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6183392" y="5092898"/>
            <a:ext cx="36321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❌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Unfocused content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6183392" y="5590699"/>
            <a:ext cx="36321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❌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Unusable results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0308908" y="2609017"/>
            <a:ext cx="2987397" cy="373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Clear Prompt</a:t>
            </a:r>
            <a:endParaRPr lang="en-US" sz="2350" dirty="0"/>
          </a:p>
        </p:txBody>
      </p:sp>
      <p:sp>
        <p:nvSpPr>
          <p:cNvPr id="12" name="Shape 8"/>
          <p:cNvSpPr/>
          <p:nvPr/>
        </p:nvSpPr>
        <p:spPr>
          <a:xfrm>
            <a:off x="10308908" y="3206353"/>
            <a:ext cx="3632121" cy="2439233"/>
          </a:xfrm>
          <a:prstGeom prst="roundRect">
            <a:avLst>
              <a:gd name="adj" fmla="val 375"/>
            </a:avLst>
          </a:prstGeom>
          <a:solidFill>
            <a:srgbClr val="D7D9D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980" y="3501985"/>
            <a:ext cx="248841" cy="19907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55893" y="3455194"/>
            <a:ext cx="2786063" cy="1911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"Explain machine learning in simple language for a 12-year-old. Use 5 bullet points and give one real-life example like YouTube recommendations."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10308908" y="5869543"/>
            <a:ext cx="36321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✓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Accurate output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10308908" y="6367343"/>
            <a:ext cx="36321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✓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Well-structured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0308908" y="6865144"/>
            <a:ext cx="3632121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✓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Highly useful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2026-01-21T16:20:54Z</dcterms:created>
  <dcterms:modified xsi:type="dcterms:W3CDTF">2026-01-21T16:20:54Z</dcterms:modified>
</cp:coreProperties>
</file>